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hUPemxavMM/Ijpd2o0IL+Lity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12059" l="10250" r="-10250" t="-1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2021-02-07T22:06:26Z</dcterms:created>
  <dc:creator>Michael Michael</dc:creator>
</cp:coreProperties>
</file>