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6858000" cx="164592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7" roundtripDataSignature="AMtx7mihAdSHfLXdj8g/eKC7qS+SW+w3u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2057400" y="1122363"/>
            <a:ext cx="12344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2057400" y="3602038"/>
            <a:ext cx="123444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113157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5452110" y="6356351"/>
            <a:ext cx="55549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1162431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1131570" y="365126"/>
            <a:ext cx="1419606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6053931" y="-3096736"/>
            <a:ext cx="4351338" cy="14196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113157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5452110" y="6356351"/>
            <a:ext cx="55549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1162431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10647203" y="1496537"/>
            <a:ext cx="5811838" cy="35490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3446304" y="-1949608"/>
            <a:ext cx="5811838" cy="104413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113157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5452110" y="6356351"/>
            <a:ext cx="55549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1162431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1131570" y="365126"/>
            <a:ext cx="1419606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1131570" y="1825625"/>
            <a:ext cx="1419606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113157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5452110" y="6356351"/>
            <a:ext cx="55549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1162431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1122998" y="1709739"/>
            <a:ext cx="1419606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1122998" y="4589464"/>
            <a:ext cx="1419606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113157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5452110" y="6356351"/>
            <a:ext cx="55549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1162431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1131570" y="365126"/>
            <a:ext cx="1419606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1131570" y="1825625"/>
            <a:ext cx="699516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8332470" y="1825625"/>
            <a:ext cx="699516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113157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5452110" y="6356351"/>
            <a:ext cx="55549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1162431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1133714" y="365126"/>
            <a:ext cx="1419606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1133715" y="1681163"/>
            <a:ext cx="6963012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1133715" y="2505075"/>
            <a:ext cx="6963012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8332470" y="1681163"/>
            <a:ext cx="6997304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8332470" y="2505075"/>
            <a:ext cx="6997304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113157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5452110" y="6356351"/>
            <a:ext cx="55549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1162431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1131570" y="365126"/>
            <a:ext cx="1419606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113157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5452110" y="6356351"/>
            <a:ext cx="55549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1162431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113157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5452110" y="6356351"/>
            <a:ext cx="55549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1162431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1133714" y="457200"/>
            <a:ext cx="530852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6997304" y="987426"/>
            <a:ext cx="833247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1133714" y="2057400"/>
            <a:ext cx="5308520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113157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5452110" y="6356351"/>
            <a:ext cx="55549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1162431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1133714" y="457200"/>
            <a:ext cx="530852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6997304" y="987426"/>
            <a:ext cx="833247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1133714" y="2057400"/>
            <a:ext cx="5308520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113157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5452110" y="6356351"/>
            <a:ext cx="55549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1162431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1131570" y="365126"/>
            <a:ext cx="1419606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1131570" y="1825625"/>
            <a:ext cx="1419606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113157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5452110" y="6356351"/>
            <a:ext cx="55549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11624310" y="6356351"/>
            <a:ext cx="3703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Relationship Id="rId4" Type="http://schemas.openxmlformats.org/officeDocument/2006/relationships/image" Target="../media/image7.jpg"/><Relationship Id="rId5" Type="http://schemas.openxmlformats.org/officeDocument/2006/relationships/image" Target="../media/image1.jpg"/><Relationship Id="rId6" Type="http://schemas.openxmlformats.org/officeDocument/2006/relationships/image" Target="../media/image4.jpg"/><Relationship Id="rId7" Type="http://schemas.openxmlformats.org/officeDocument/2006/relationships/image" Target="../media/image10.jpg"/><Relationship Id="rId8" Type="http://schemas.openxmlformats.org/officeDocument/2006/relationships/image" Target="../media/image9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Relationship Id="rId4" Type="http://schemas.openxmlformats.org/officeDocument/2006/relationships/image" Target="../media/image2.jpg"/><Relationship Id="rId5" Type="http://schemas.openxmlformats.org/officeDocument/2006/relationships/image" Target="../media/image6.jpg"/><Relationship Id="rId6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text&#10;&#10;Description automatically generated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4387" y="372897"/>
            <a:ext cx="48768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1419152" y="372897"/>
            <a:ext cx="58541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B1a</a:t>
            </a:r>
            <a:endParaRPr/>
          </a:p>
        </p:txBody>
      </p:sp>
      <p:pic>
        <p:nvPicPr>
          <p:cNvPr descr="A picture containing text, old&#10;&#10;Description automatically generated" id="86" name="Google Shape;8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9587" y="3200400"/>
            <a:ext cx="48768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"/>
          <p:cNvSpPr txBox="1"/>
          <p:nvPr/>
        </p:nvSpPr>
        <p:spPr>
          <a:xfrm>
            <a:off x="1794097" y="3382125"/>
            <a:ext cx="59663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B1b</a:t>
            </a:r>
            <a:endParaRPr/>
          </a:p>
        </p:txBody>
      </p:sp>
      <p:pic>
        <p:nvPicPr>
          <p:cNvPr descr="A picture containing text, white, old&#10;&#10;Description automatically generated" id="88" name="Google Shape;88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435903" y="2768318"/>
            <a:ext cx="5047622" cy="3765623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8189055" y="4103005"/>
            <a:ext cx="59663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B2b</a:t>
            </a:r>
            <a:endParaRPr/>
          </a:p>
        </p:txBody>
      </p:sp>
      <p:pic>
        <p:nvPicPr>
          <p:cNvPr descr="A picture containing text, old, black, white&#10;&#10;Description automatically generated" id="90" name="Google Shape;90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997125" y="355313"/>
            <a:ext cx="5416062" cy="3785717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7363077" y="557954"/>
            <a:ext cx="58541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B2a</a:t>
            </a:r>
            <a:endParaRPr/>
          </a:p>
        </p:txBody>
      </p:sp>
      <p:pic>
        <p:nvPicPr>
          <p:cNvPr descr="A picture containing text, ramp&#10;&#10;Description automatically generated" id="92" name="Google Shape;92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9569125" y="211238"/>
            <a:ext cx="4876800" cy="3819259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 txBox="1"/>
          <p:nvPr/>
        </p:nvSpPr>
        <p:spPr>
          <a:xfrm>
            <a:off x="12053654" y="215536"/>
            <a:ext cx="58541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B3a</a:t>
            </a:r>
            <a:endParaRPr/>
          </a:p>
        </p:txBody>
      </p:sp>
      <p:pic>
        <p:nvPicPr>
          <p:cNvPr id="94" name="Google Shape;94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9356182" y="3200400"/>
            <a:ext cx="48768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"/>
          <p:cNvSpPr txBox="1"/>
          <p:nvPr/>
        </p:nvSpPr>
        <p:spPr>
          <a:xfrm>
            <a:off x="11879307" y="3445653"/>
            <a:ext cx="59663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B3b</a:t>
            </a:r>
            <a:endParaRPr/>
          </a:p>
        </p:txBody>
      </p:sp>
      <p:sp>
        <p:nvSpPr>
          <p:cNvPr id="96" name="Google Shape;96;p1"/>
          <p:cNvSpPr txBox="1"/>
          <p:nvPr/>
        </p:nvSpPr>
        <p:spPr>
          <a:xfrm>
            <a:off x="5332700" y="-36005"/>
            <a:ext cx="429790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Room 205 Wall B Conservation Section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text, outdoor, old, tree&#10;&#10;Description automatically generated" id="101" name="Google Shape;10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73698" y="3750276"/>
            <a:ext cx="48768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"/>
          <p:cNvSpPr txBox="1"/>
          <p:nvPr>
            <p:ph type="title"/>
          </p:nvPr>
        </p:nvSpPr>
        <p:spPr>
          <a:xfrm>
            <a:off x="1131570" y="365126"/>
            <a:ext cx="1419606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pic>
        <p:nvPicPr>
          <p:cNvPr descr="A picture containing text, outdoor&#10;&#10;Description automatically generated" id="103" name="Google Shape;103;p2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31570" y="232484"/>
            <a:ext cx="4876800" cy="365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picture containing text, outdoor, old&#10;&#10;Description automatically generated" id="104" name="Google Shape;104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31570" y="3750276"/>
            <a:ext cx="4876800" cy="365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picture containing text, white, old&#10;&#10;Description automatically generated" id="105" name="Google Shape;105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902411" y="92676"/>
            <a:ext cx="48768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2"/>
          <p:cNvSpPr txBox="1"/>
          <p:nvPr/>
        </p:nvSpPr>
        <p:spPr>
          <a:xfrm>
            <a:off x="1419152" y="372897"/>
            <a:ext cx="58541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B1a</a:t>
            </a:r>
            <a:endParaRPr/>
          </a:p>
        </p:txBody>
      </p:sp>
      <p:sp>
        <p:nvSpPr>
          <p:cNvPr id="107" name="Google Shape;107;p2"/>
          <p:cNvSpPr txBox="1"/>
          <p:nvPr/>
        </p:nvSpPr>
        <p:spPr>
          <a:xfrm>
            <a:off x="1419152" y="3962479"/>
            <a:ext cx="59663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B1b</a:t>
            </a:r>
            <a:endParaRPr/>
          </a:p>
        </p:txBody>
      </p:sp>
      <p:sp>
        <p:nvSpPr>
          <p:cNvPr id="108" name="Google Shape;108;p2"/>
          <p:cNvSpPr txBox="1"/>
          <p:nvPr/>
        </p:nvSpPr>
        <p:spPr>
          <a:xfrm>
            <a:off x="8189055" y="4103005"/>
            <a:ext cx="59663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B2b</a:t>
            </a:r>
            <a:endParaRPr/>
          </a:p>
        </p:txBody>
      </p:sp>
      <p:sp>
        <p:nvSpPr>
          <p:cNvPr id="109" name="Google Shape;109;p2"/>
          <p:cNvSpPr txBox="1"/>
          <p:nvPr/>
        </p:nvSpPr>
        <p:spPr>
          <a:xfrm>
            <a:off x="7363077" y="557954"/>
            <a:ext cx="58541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B2a</a:t>
            </a:r>
            <a:endParaRPr/>
          </a:p>
        </p:txBody>
      </p:sp>
      <p:sp>
        <p:nvSpPr>
          <p:cNvPr id="110" name="Google Shape;110;p2"/>
          <p:cNvSpPr txBox="1"/>
          <p:nvPr/>
        </p:nvSpPr>
        <p:spPr>
          <a:xfrm>
            <a:off x="1675790" y="-71181"/>
            <a:ext cx="429790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Room 201 Wall B Conservation Section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2021-02-13T18:27:08Z</dcterms:created>
  <dc:creator>Michael Michael</dc:creator>
</cp:coreProperties>
</file>